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C0F65E-2189-4779-B3B2-C68A4871B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AC5528-3F9E-45EF-8138-89C335F61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LID4096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BE9F61-4C28-4499-B9B8-2B1C3D93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8EBC67-2CEB-4E1C-A41D-6DEA64E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7784A3-5E55-46AB-8DC3-8C8E1673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72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1F64DB-0AE9-4F72-8003-4B17FD7E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66F3A51-50C4-4085-B983-0CD0825F4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E7183A-D20A-4702-B175-84FCE392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1894DE-308D-422B-95E6-1B3038CA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6EAB10-B80E-46F0-9AF3-2D4968F6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89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A41DE8F-6784-4C0B-86B5-E32D360AC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32CC35F-290B-497C-9794-64E7C44AE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EAF0AE-4434-4CDD-AE58-38B2DBD8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E9A80A-6A3A-484B-8299-70D728C5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6C942C-E110-45ED-AFDF-790095C3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1496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7B55A7-7167-470B-A530-526A861A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D5F23E-E2C8-45C0-8561-6CC8CD4C7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FB4C9-2094-456A-AE7E-18151FE3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09D3B1-9C34-44F4-AC66-B092360F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CBD3C0-4C00-4B82-A91A-DC83DB9C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4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6E7C38-097B-412D-B497-1F7DBF62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5B7ABC-1415-47DE-A6A0-26458460B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C0CF17-AC57-4D51-8ABB-38BDEB77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AB4281-30B4-4ABC-9151-135B3A05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5B2618-5F79-4A65-9139-72E6A529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39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FB4598-46AE-447D-B7DC-DDFEEF5E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EE3585-B953-4CE1-AABD-5309A9FA5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99A6476-E699-4742-8AF0-BC3890379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3E77FE-CF1A-444B-806E-EBF68A70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874F4E-880B-4636-A380-F2C29509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B34319-E0B2-41C4-A0D7-F8E0D428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828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7B4282-1F58-4390-9F78-C0F18CF0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4B0ADF-D616-4962-B8A7-F4745B69E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135926-BA61-4A36-935A-6B9142405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DCAED6-0DA9-4CCD-9681-4598A7AE0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32EA90B-5831-448F-A94B-E3B10BB63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CF4B155-9C15-4C9B-BEC8-A1B1430D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F0E67B6-C6AD-4C96-B2EC-8F01FEC3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EDBC740-A47A-4500-B565-EC49FC4D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50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C76482-B653-495E-909D-30BB3D79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F7EB8BF-73B5-47B0-A513-BCC63B7B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800F03-581E-4DF0-9C94-36B131BC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841A758-628C-44B8-945D-F960ABCF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3493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A50FEEC-49B9-475A-BB4D-93E1EED2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0FF5ACD-D672-4836-A4AC-706A086F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ED80C4-4D22-471E-8907-7C180B06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895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1810EF-2D5E-4EA8-AC84-2A2643C6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6A4975-F450-4366-B6EA-AA8B75E7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3AC6FD-38A0-47C0-833F-9C63230ED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B2AFC2-2020-4A0D-A814-CB949826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5A6F66-C066-451A-AF9A-6ADC6BB7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4C7641-0633-4ED1-9C23-ADB81A79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457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51601F-7E51-4EDA-B880-99A8F25B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8670C4E-DA5B-47B6-900B-B375DEF70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F015B7-08DF-415D-A2BB-283BD30BB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62BC4E-9247-4201-A894-8F101B0A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1770919-A415-44EB-8AA0-9B460003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ABFDE5-0617-4598-8023-A60FDB7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881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FC48366-E3D8-429F-98AA-4620FCF8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LID4096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C9B570-850A-40C5-BFF0-7E09430F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LID4096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ADE288-1A7D-4D74-94B5-B31BB2284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BE885-8510-42B5-B015-28E872402881}" type="datetimeFigureOut">
              <a:rPr lang="LID4096" smtClean="0"/>
              <a:t>11/01/2019</a:t>
            </a:fld>
            <a:endParaRPr lang="LID4096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A98062-05A2-41BB-B8C3-8EFE6F870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F7AD73-38EE-41A1-9BCB-EDFA85F5A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1C01-4145-4173-806E-C775708F86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499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D7F97C-8964-4483-AF19-8B2E7655B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5212F8-5237-42E9-9199-A9AEE2F2D0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Bildobjekt 4" descr="Our company is collaborating with these companies in wind farm operations">
            <a:extLst>
              <a:ext uri="{FF2B5EF4-FFF2-40B4-BE49-F238E27FC236}">
                <a16:creationId xmlns:a16="http://schemas.microsoft.com/office/drawing/2014/main" id="{8A362771-A966-46CD-8BC3-41DFF2BDC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Mårten Nilson</dc:creator>
  <cp:lastModifiedBy>Mårten Nilson</cp:lastModifiedBy>
  <cp:revision>1</cp:revision>
  <dcterms:created xsi:type="dcterms:W3CDTF">2019-11-01T15:18:22Z</dcterms:created>
  <dcterms:modified xsi:type="dcterms:W3CDTF">2019-11-01T15:20:48Z</dcterms:modified>
</cp:coreProperties>
</file>